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400" r:id="rId2"/>
    <p:sldId id="270" r:id="rId3"/>
    <p:sldId id="631" r:id="rId4"/>
    <p:sldId id="630" r:id="rId5"/>
    <p:sldId id="632" r:id="rId6"/>
    <p:sldId id="618" r:id="rId7"/>
    <p:sldId id="619" r:id="rId8"/>
    <p:sldId id="620" r:id="rId9"/>
    <p:sldId id="621" r:id="rId10"/>
    <p:sldId id="622" r:id="rId11"/>
    <p:sldId id="571" r:id="rId12"/>
    <p:sldId id="623" r:id="rId13"/>
    <p:sldId id="625" r:id="rId14"/>
    <p:sldId id="626" r:id="rId15"/>
    <p:sldId id="627" r:id="rId16"/>
    <p:sldId id="582" r:id="rId17"/>
    <p:sldId id="583" r:id="rId18"/>
    <p:sldId id="584" r:id="rId19"/>
    <p:sldId id="585" r:id="rId20"/>
    <p:sldId id="586" r:id="rId21"/>
    <p:sldId id="588" r:id="rId22"/>
    <p:sldId id="587" r:id="rId23"/>
    <p:sldId id="590" r:id="rId24"/>
    <p:sldId id="589" r:id="rId25"/>
    <p:sldId id="591" r:id="rId26"/>
    <p:sldId id="595" r:id="rId27"/>
    <p:sldId id="593" r:id="rId28"/>
    <p:sldId id="594" r:id="rId29"/>
    <p:sldId id="592" r:id="rId30"/>
    <p:sldId id="596" r:id="rId31"/>
    <p:sldId id="598" r:id="rId32"/>
    <p:sldId id="599" r:id="rId33"/>
    <p:sldId id="597" r:id="rId34"/>
    <p:sldId id="600" r:id="rId35"/>
    <p:sldId id="601" r:id="rId36"/>
    <p:sldId id="604" r:id="rId37"/>
    <p:sldId id="605" r:id="rId38"/>
    <p:sldId id="603" r:id="rId39"/>
    <p:sldId id="606" r:id="rId40"/>
    <p:sldId id="602" r:id="rId41"/>
    <p:sldId id="577" r:id="rId42"/>
    <p:sldId id="578" r:id="rId43"/>
    <p:sldId id="579" r:id="rId44"/>
    <p:sldId id="580" r:id="rId45"/>
    <p:sldId id="628" r:id="rId4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ises" initials="M" lastIdx="5" clrIdx="0">
    <p:extLst>
      <p:ext uri="{19B8F6BF-5375-455C-9EA6-DF929625EA0E}">
        <p15:presenceInfo xmlns:p15="http://schemas.microsoft.com/office/powerpoint/2012/main" userId="Mois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E4F4"/>
    <a:srgbClr val="FFEBEB"/>
    <a:srgbClr val="FFE1E1"/>
    <a:srgbClr val="2A4DA6"/>
    <a:srgbClr val="91AFDC"/>
    <a:srgbClr val="2244A5"/>
    <a:srgbClr val="BA7B4E"/>
    <a:srgbClr val="3D4928"/>
    <a:srgbClr val="7EA449"/>
    <a:srgbClr val="878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72" y="96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F00CE-EED9-4A25-B393-E28D81CA83EC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C9C6E-0A4D-4D99-B7C7-CC8E89DBCB7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495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10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244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32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0895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8658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790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8504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460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042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811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183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595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9439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793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9202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16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8919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23272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4359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9995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468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4225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0823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9571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916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2857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681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7803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4117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3256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66469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20792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84247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09319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85547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3302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1140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8192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45731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31707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340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440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C9C6E-0A4D-4D99-B7C7-CC8E89DBCB7C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2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270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87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8191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62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781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42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FAD2980-0B24-4AB6-92E4-8206A8F272B5}"/>
              </a:ext>
            </a:extLst>
          </p:cNvPr>
          <p:cNvSpPr txBox="1"/>
          <p:nvPr userDrawn="1"/>
        </p:nvSpPr>
        <p:spPr>
          <a:xfrm>
            <a:off x="6667500" y="6002407"/>
            <a:ext cx="5225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>
                <a:solidFill>
                  <a:srgbClr val="C00000"/>
                </a:solidFill>
                <a:effectLst>
                  <a:glow rad="190500">
                    <a:schemeClr val="bg1"/>
                  </a:glow>
                </a:effectLst>
                <a:latin typeface="Arial Black" panose="020B0A04020102020204" pitchFamily="34" charset="0"/>
              </a:rPr>
              <a:t>aprende</a:t>
            </a:r>
            <a:r>
              <a:rPr lang="es-ES" sz="4000" dirty="0">
                <a:effectLst>
                  <a:glow rad="190500">
                    <a:schemeClr val="bg1"/>
                  </a:glow>
                </a:effectLst>
                <a:latin typeface="Arial Black" panose="020B0A04020102020204" pitchFamily="34" charset="0"/>
              </a:rPr>
              <a:t>aleer.com</a:t>
            </a:r>
            <a:endParaRPr lang="es-419" sz="4000" dirty="0">
              <a:effectLst>
                <a:glow rad="190500">
                  <a:schemeClr val="bg1"/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464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2451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698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882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9312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3B909-92EE-45E6-9809-747E46D8887E}" type="datetimeFigureOut">
              <a:rPr lang="es-ES" smtClean="0"/>
              <a:t>12/06/2026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1630-3E95-46B7-8D74-8D4395DF6A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53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588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955650" y="1765072"/>
            <a:ext cx="102806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aprende</a:t>
            </a:r>
            <a:r>
              <a:rPr lang="es-ES" sz="8000" dirty="0">
                <a:latin typeface="Arial Black" panose="020B0A04020102020204" pitchFamily="34" charset="0"/>
              </a:rPr>
              <a:t>a</a:t>
            </a:r>
            <a:r>
              <a:rPr lang="es-ES" sz="8000" dirty="0">
                <a:solidFill>
                  <a:srgbClr val="FF0000"/>
                </a:solidFill>
                <a:latin typeface="Arial Black" panose="020B0A04020102020204" pitchFamily="34" charset="0"/>
              </a:rPr>
              <a:t>leer</a:t>
            </a:r>
            <a:r>
              <a:rPr lang="es-ES" sz="8000" dirty="0">
                <a:latin typeface="Arial Black" panose="020B0A04020102020204" pitchFamily="34" charset="0"/>
              </a:rPr>
              <a:t>.com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10ECD1A-C7FE-40CE-B417-EDF5CB757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3826" y="3644900"/>
            <a:ext cx="9144000" cy="1945322"/>
          </a:xfrm>
        </p:spPr>
        <p:txBody>
          <a:bodyPr>
            <a:normAutofit fontScale="92500"/>
          </a:bodyPr>
          <a:lstStyle/>
          <a:p>
            <a:r>
              <a:rPr lang="es-ES" sz="4400" b="1" dirty="0"/>
              <a:t>Moisés Grillo</a:t>
            </a:r>
          </a:p>
          <a:p>
            <a:r>
              <a:rPr lang="es-ES" sz="4400" b="1" dirty="0"/>
              <a:t>Derechos Reservados</a:t>
            </a:r>
          </a:p>
          <a:p>
            <a:r>
              <a:rPr lang="es-ES" b="1" dirty="0"/>
              <a:t>Prohibida su publicación, distribución o venta sin permiso escrito del autor</a:t>
            </a:r>
          </a:p>
        </p:txBody>
      </p:sp>
    </p:spTree>
    <p:extLst>
      <p:ext uri="{BB962C8B-B14F-4D97-AF65-F5344CB8AC3E}">
        <p14:creationId xmlns:p14="http://schemas.microsoft.com/office/powerpoint/2010/main" val="324873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08D11CF-5F8C-4F7D-B2B6-037FC10DAF15}"/>
              </a:ext>
            </a:extLst>
          </p:cNvPr>
          <p:cNvGrpSpPr/>
          <p:nvPr/>
        </p:nvGrpSpPr>
        <p:grpSpPr>
          <a:xfrm>
            <a:off x="986018" y="2321004"/>
            <a:ext cx="10219963" cy="2215992"/>
            <a:chOff x="877435" y="2399928"/>
            <a:chExt cx="10219963" cy="2215992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E7649C4A-681B-4541-A7EE-7FF196D1A54C}"/>
                </a:ext>
              </a:extLst>
            </p:cNvPr>
            <p:cNvSpPr txBox="1"/>
            <p:nvPr/>
          </p:nvSpPr>
          <p:spPr>
            <a:xfrm>
              <a:off x="877435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latin typeface="Arial Black" panose="020B0A04020102020204" pitchFamily="34" charset="0"/>
                </a:rPr>
                <a:t>a</a:t>
              </a:r>
              <a:endParaRPr lang="es-BO" sz="13800" dirty="0">
                <a:latin typeface="Arial Black" panose="020B0A04020102020204" pitchFamily="34" charset="0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52837AA-8EE7-44D9-B04C-DF79ACEE887A}"/>
                </a:ext>
              </a:extLst>
            </p:cNvPr>
            <p:cNvSpPr txBox="1"/>
            <p:nvPr/>
          </p:nvSpPr>
          <p:spPr>
            <a:xfrm>
              <a:off x="5600131" y="2399929"/>
              <a:ext cx="774571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latin typeface="Arial Black" panose="020B0A04020102020204" pitchFamily="34" charset="0"/>
                </a:rPr>
                <a:t>i</a:t>
              </a:r>
              <a:endParaRPr lang="es-BO" sz="13800" dirty="0">
                <a:latin typeface="Arial Black" panose="020B0A04020102020204" pitchFamily="34" charset="0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9D79294-9630-4D27-87F2-CB55E2882C25}"/>
                </a:ext>
              </a:extLst>
            </p:cNvPr>
            <p:cNvSpPr txBox="1"/>
            <p:nvPr/>
          </p:nvSpPr>
          <p:spPr>
            <a:xfrm>
              <a:off x="7371574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latin typeface="Arial Black" panose="020B0A04020102020204" pitchFamily="34" charset="0"/>
                </a:rPr>
                <a:t>o</a:t>
              </a:r>
              <a:endParaRPr lang="es-BO" sz="13800" dirty="0">
                <a:latin typeface="Arial Black" panose="020B0A04020102020204" pitchFamily="34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A2965F-C59E-4F1D-81A3-A29E30779C5D}"/>
                </a:ext>
              </a:extLst>
            </p:cNvPr>
            <p:cNvSpPr txBox="1"/>
            <p:nvPr/>
          </p:nvSpPr>
          <p:spPr>
            <a:xfrm>
              <a:off x="9732922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latin typeface="Arial Black" panose="020B0A04020102020204" pitchFamily="34" charset="0"/>
                </a:rPr>
                <a:t>u</a:t>
              </a:r>
              <a:endParaRPr lang="es-BO" sz="13800" dirty="0">
                <a:latin typeface="Arial Black" panose="020B0A04020102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9533018-9914-40FD-B98A-0E4EDCA3EC62}"/>
                </a:ext>
              </a:extLst>
            </p:cNvPr>
            <p:cNvSpPr txBox="1"/>
            <p:nvPr/>
          </p:nvSpPr>
          <p:spPr>
            <a:xfrm>
              <a:off x="3238783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latin typeface="Arial Black" panose="020B0A04020102020204" pitchFamily="34" charset="0"/>
                </a:rPr>
                <a:t>e</a:t>
              </a:r>
              <a:endParaRPr lang="es-BO" sz="13800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56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08D11CF-5F8C-4F7D-B2B6-037FC10DAF15}"/>
              </a:ext>
            </a:extLst>
          </p:cNvPr>
          <p:cNvGrpSpPr/>
          <p:nvPr/>
        </p:nvGrpSpPr>
        <p:grpSpPr>
          <a:xfrm>
            <a:off x="986018" y="2321004"/>
            <a:ext cx="10219963" cy="2215992"/>
            <a:chOff x="877435" y="2399928"/>
            <a:chExt cx="10219963" cy="2215992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E7649C4A-681B-4541-A7EE-7FF196D1A54C}"/>
                </a:ext>
              </a:extLst>
            </p:cNvPr>
            <p:cNvSpPr txBox="1"/>
            <p:nvPr/>
          </p:nvSpPr>
          <p:spPr>
            <a:xfrm>
              <a:off x="877435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BF4852"/>
                  </a:solidFill>
                  <a:latin typeface="Arial Black" panose="020B0A04020102020204" pitchFamily="34" charset="0"/>
                </a:rPr>
                <a:t>a</a:t>
              </a:r>
              <a:endParaRPr lang="es-BO" sz="13800" dirty="0">
                <a:solidFill>
                  <a:srgbClr val="BF4852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52837AA-8EE7-44D9-B04C-DF79ACEE887A}"/>
                </a:ext>
              </a:extLst>
            </p:cNvPr>
            <p:cNvSpPr txBox="1"/>
            <p:nvPr/>
          </p:nvSpPr>
          <p:spPr>
            <a:xfrm>
              <a:off x="5600131" y="2399929"/>
              <a:ext cx="774571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3D4928"/>
                  </a:solidFill>
                  <a:latin typeface="Arial Black" panose="020B0A04020102020204" pitchFamily="34" charset="0"/>
                </a:rPr>
                <a:t>i</a:t>
              </a:r>
              <a:endParaRPr lang="es-BO" sz="13800" dirty="0">
                <a:solidFill>
                  <a:srgbClr val="3D4928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9D79294-9630-4D27-87F2-CB55E2882C25}"/>
                </a:ext>
              </a:extLst>
            </p:cNvPr>
            <p:cNvSpPr txBox="1"/>
            <p:nvPr/>
          </p:nvSpPr>
          <p:spPr>
            <a:xfrm>
              <a:off x="7371574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BA7B4E"/>
                  </a:solidFill>
                  <a:latin typeface="Arial Black" panose="020B0A04020102020204" pitchFamily="34" charset="0"/>
                </a:rPr>
                <a:t>o</a:t>
              </a:r>
              <a:endParaRPr lang="es-BO" sz="13800" dirty="0">
                <a:solidFill>
                  <a:srgbClr val="BA7B4E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A2965F-C59E-4F1D-81A3-A29E30779C5D}"/>
                </a:ext>
              </a:extLst>
            </p:cNvPr>
            <p:cNvSpPr txBox="1"/>
            <p:nvPr/>
          </p:nvSpPr>
          <p:spPr>
            <a:xfrm>
              <a:off x="9732922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2A4DA6"/>
                  </a:solidFill>
                  <a:latin typeface="Arial Black" panose="020B0A04020102020204" pitchFamily="34" charset="0"/>
                </a:rPr>
                <a:t>u</a:t>
              </a:r>
              <a:endParaRPr lang="es-BO" sz="13800" dirty="0">
                <a:solidFill>
                  <a:srgbClr val="2A4DA6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9533018-9914-40FD-B98A-0E4EDCA3EC62}"/>
                </a:ext>
              </a:extLst>
            </p:cNvPr>
            <p:cNvSpPr txBox="1"/>
            <p:nvPr/>
          </p:nvSpPr>
          <p:spPr>
            <a:xfrm>
              <a:off x="3238783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chemeClr val="accent3">
                      <a:lumMod val="50000"/>
                    </a:schemeClr>
                  </a:solidFill>
                  <a:latin typeface="Arial Black" panose="020B0A04020102020204" pitchFamily="34" charset="0"/>
                </a:rPr>
                <a:t>e</a:t>
              </a:r>
              <a:endParaRPr lang="es-BO" sz="138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26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08D11CF-5F8C-4F7D-B2B6-037FC10DAF15}"/>
              </a:ext>
            </a:extLst>
          </p:cNvPr>
          <p:cNvGrpSpPr/>
          <p:nvPr/>
        </p:nvGrpSpPr>
        <p:grpSpPr>
          <a:xfrm>
            <a:off x="986018" y="835104"/>
            <a:ext cx="10219963" cy="2215992"/>
            <a:chOff x="877435" y="2399928"/>
            <a:chExt cx="10219963" cy="2215992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E7649C4A-681B-4541-A7EE-7FF196D1A54C}"/>
                </a:ext>
              </a:extLst>
            </p:cNvPr>
            <p:cNvSpPr txBox="1"/>
            <p:nvPr/>
          </p:nvSpPr>
          <p:spPr>
            <a:xfrm>
              <a:off x="877435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BF4852"/>
                  </a:solidFill>
                  <a:latin typeface="Arial Black" panose="020B0A04020102020204" pitchFamily="34" charset="0"/>
                </a:rPr>
                <a:t>a</a:t>
              </a:r>
              <a:endParaRPr lang="es-BO" sz="13800" dirty="0">
                <a:solidFill>
                  <a:srgbClr val="BF4852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452837AA-8EE7-44D9-B04C-DF79ACEE887A}"/>
                </a:ext>
              </a:extLst>
            </p:cNvPr>
            <p:cNvSpPr txBox="1"/>
            <p:nvPr/>
          </p:nvSpPr>
          <p:spPr>
            <a:xfrm>
              <a:off x="5600131" y="2399929"/>
              <a:ext cx="774571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3D4928"/>
                  </a:solidFill>
                  <a:latin typeface="Arial Black" panose="020B0A04020102020204" pitchFamily="34" charset="0"/>
                </a:rPr>
                <a:t>i</a:t>
              </a:r>
              <a:endParaRPr lang="es-BO" sz="13800" dirty="0">
                <a:solidFill>
                  <a:srgbClr val="3D4928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79D79294-9630-4D27-87F2-CB55E2882C25}"/>
                </a:ext>
              </a:extLst>
            </p:cNvPr>
            <p:cNvSpPr txBox="1"/>
            <p:nvPr/>
          </p:nvSpPr>
          <p:spPr>
            <a:xfrm>
              <a:off x="7371574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BA7B4E"/>
                  </a:solidFill>
                  <a:latin typeface="Arial Black" panose="020B0A04020102020204" pitchFamily="34" charset="0"/>
                </a:rPr>
                <a:t>o</a:t>
              </a:r>
              <a:endParaRPr lang="es-BO" sz="13800" dirty="0">
                <a:solidFill>
                  <a:srgbClr val="BA7B4E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A2965F-C59E-4F1D-81A3-A29E30779C5D}"/>
                </a:ext>
              </a:extLst>
            </p:cNvPr>
            <p:cNvSpPr txBox="1"/>
            <p:nvPr/>
          </p:nvSpPr>
          <p:spPr>
            <a:xfrm>
              <a:off x="9732922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rgbClr val="2A4DA6"/>
                  </a:solidFill>
                  <a:latin typeface="Arial Black" panose="020B0A04020102020204" pitchFamily="34" charset="0"/>
                </a:rPr>
                <a:t>u</a:t>
              </a:r>
              <a:endParaRPr lang="es-BO" sz="13800" dirty="0">
                <a:solidFill>
                  <a:srgbClr val="2A4DA6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9533018-9914-40FD-B98A-0E4EDCA3EC62}"/>
                </a:ext>
              </a:extLst>
            </p:cNvPr>
            <p:cNvSpPr txBox="1"/>
            <p:nvPr/>
          </p:nvSpPr>
          <p:spPr>
            <a:xfrm>
              <a:off x="3238783" y="2399928"/>
              <a:ext cx="1364476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3800" dirty="0">
                  <a:solidFill>
                    <a:schemeClr val="accent3">
                      <a:lumMod val="50000"/>
                    </a:schemeClr>
                  </a:solidFill>
                  <a:latin typeface="Arial Black" panose="020B0A04020102020204" pitchFamily="34" charset="0"/>
                </a:rPr>
                <a:t>e</a:t>
              </a:r>
              <a:endParaRPr lang="es-BO" sz="13800" dirty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BB63B105-D240-4B1B-BBC4-E7703398C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743" y="3051095"/>
            <a:ext cx="2170814" cy="3111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DDD0A8-2DC2-429E-B404-144DE24A5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421" y="3079023"/>
            <a:ext cx="4601079" cy="30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4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356" y="2214916"/>
            <a:ext cx="6362998" cy="242816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32D0820-EFCD-4CE9-AEB4-F6152CF438ED}"/>
              </a:ext>
            </a:extLst>
          </p:cNvPr>
          <p:cNvSpPr txBox="1"/>
          <p:nvPr/>
        </p:nvSpPr>
        <p:spPr>
          <a:xfrm>
            <a:off x="675646" y="-357085"/>
            <a:ext cx="371768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13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413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57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B4433B-B0AF-4364-AC27-DB66BCF80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92629"/>
            <a:ext cx="5141857" cy="407665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6E8427D-25B1-48E8-A7D6-9CE2906DB0EB}"/>
              </a:ext>
            </a:extLst>
          </p:cNvPr>
          <p:cNvSpPr txBox="1"/>
          <p:nvPr/>
        </p:nvSpPr>
        <p:spPr>
          <a:xfrm>
            <a:off x="578899" y="-345960"/>
            <a:ext cx="371768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13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413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5A7AFB-7D67-432D-B074-06B0C1D03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536" y="2370988"/>
            <a:ext cx="4955964" cy="36312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95CF76E-0AC2-4790-8924-A7668F773F9C}"/>
              </a:ext>
            </a:extLst>
          </p:cNvPr>
          <p:cNvSpPr txBox="1"/>
          <p:nvPr/>
        </p:nvSpPr>
        <p:spPr>
          <a:xfrm>
            <a:off x="1702970" y="205040"/>
            <a:ext cx="1484702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1300" b="1" dirty="0">
                <a:solidFill>
                  <a:srgbClr val="3D4928"/>
                </a:solidFill>
              </a:rPr>
              <a:t>i</a:t>
            </a:r>
            <a:endParaRPr lang="es-BO" sz="41300" b="1" dirty="0">
              <a:solidFill>
                <a:srgbClr val="3D4928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13F1BF-659A-47EE-85DC-B61279570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652" y="855756"/>
            <a:ext cx="1336848" cy="13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929F94-A551-428C-956C-40BC97A9D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367" y="633965"/>
            <a:ext cx="4330145" cy="543004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B24390-FBD0-45E2-A23E-105C6FCE163C}"/>
              </a:ext>
            </a:extLst>
          </p:cNvPr>
          <p:cNvSpPr txBox="1"/>
          <p:nvPr/>
        </p:nvSpPr>
        <p:spPr>
          <a:xfrm>
            <a:off x="1365850" y="125030"/>
            <a:ext cx="371768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13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413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00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6BC1F1-8460-402C-8191-A55A69395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528" y="1307083"/>
            <a:ext cx="4420923" cy="42438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5F796B8-AF32-484E-A39C-7A58B579376C}"/>
              </a:ext>
            </a:extLst>
          </p:cNvPr>
          <p:cNvSpPr txBox="1"/>
          <p:nvPr/>
        </p:nvSpPr>
        <p:spPr>
          <a:xfrm>
            <a:off x="1052726" y="205039"/>
            <a:ext cx="371768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13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413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1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8556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60013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767637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98919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23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28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46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88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288775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4912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8556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60013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767637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98919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23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28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46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88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288775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0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1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32178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88588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796212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4431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273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03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21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0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993625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85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19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103806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114243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561897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34149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958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58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06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18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759310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4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0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81327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1074363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300912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54342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8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178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721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11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27790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5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  <a:endParaRPr lang="es-BO" sz="287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70529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  <a:endParaRPr lang="es-BO" sz="287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03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390518" y="1174536"/>
            <a:ext cx="14109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endParaRPr lang="es-BO" sz="287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1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0000"/>
                </a:solidFill>
                <a:latin typeface="Arial Black" panose="020B0A04020102020204" pitchFamily="34" charset="0"/>
              </a:rPr>
              <a:t>o</a:t>
            </a:r>
            <a:endParaRPr lang="es-BO" sz="287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27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0000"/>
                </a:solidFill>
                <a:latin typeface="Arial Black" panose="020B0A04020102020204" pitchFamily="34" charset="0"/>
              </a:rPr>
              <a:t>u</a:t>
            </a:r>
            <a:endParaRPr lang="es-BO" sz="287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47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>
              <a:defRPr sz="2870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" dirty="0"/>
              <a:t>e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926425602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a</a:t>
            </a:r>
            <a:endParaRPr lang="es-BO" sz="287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22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o</a:t>
            </a:r>
            <a:endParaRPr lang="es-BO" sz="287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2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390518" y="1174536"/>
            <a:ext cx="14109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i</a:t>
            </a:r>
            <a:endParaRPr lang="es-BO" sz="287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72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u</a:t>
            </a:r>
            <a:endParaRPr lang="es-BO" sz="287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</a:t>
            </a:r>
            <a:endParaRPr lang="es-BO" sz="287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104293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e</a:t>
            </a:r>
            <a:endParaRPr lang="es-BO" sz="287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390518" y="1174536"/>
            <a:ext cx="14109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i</a:t>
            </a:r>
            <a:endParaRPr lang="es-BO" sz="287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44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a</a:t>
            </a:r>
            <a:endParaRPr lang="es-BO" sz="287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00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</a:t>
            </a:r>
            <a:endParaRPr lang="es-BO" sz="287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latin typeface="Arial Black" panose="020B0A04020102020204" pitchFamily="34" charset="0"/>
              </a:rPr>
              <a:t>e</a:t>
            </a:r>
            <a:endParaRPr lang="es-BO" sz="28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2010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390518" y="1174536"/>
            <a:ext cx="14109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latin typeface="Arial Black" panose="020B0A04020102020204" pitchFamily="34" charset="0"/>
              </a:rPr>
              <a:t>i</a:t>
            </a:r>
            <a:endParaRPr lang="es-BO" sz="28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latin typeface="Arial Black" panose="020B0A04020102020204" pitchFamily="34" charset="0"/>
              </a:rPr>
              <a:t>a</a:t>
            </a:r>
            <a:endParaRPr lang="es-BO" sz="28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87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latin typeface="Arial Black" panose="020B0A04020102020204" pitchFamily="34" charset="0"/>
              </a:rPr>
              <a:t>o</a:t>
            </a:r>
            <a:endParaRPr lang="es-BO" sz="28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0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latin typeface="Arial Black" panose="020B0A04020102020204" pitchFamily="34" charset="0"/>
              </a:rPr>
              <a:t>u</a:t>
            </a:r>
            <a:endParaRPr lang="es-BO" sz="28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74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390518" y="1174536"/>
            <a:ext cx="14109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FF00"/>
                </a:solidFill>
                <a:latin typeface="Arial Black" panose="020B0A04020102020204" pitchFamily="34" charset="0"/>
              </a:rPr>
              <a:t>i</a:t>
            </a:r>
            <a:endParaRPr lang="es-BO" sz="287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4897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FF00"/>
                </a:solidFill>
                <a:latin typeface="Arial Black" panose="020B0A04020102020204" pitchFamily="34" charset="0"/>
              </a:rPr>
              <a:t>o</a:t>
            </a:r>
            <a:endParaRPr lang="es-BO" sz="287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7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FF00"/>
                </a:solidFill>
                <a:latin typeface="Arial Black" panose="020B0A04020102020204" pitchFamily="34" charset="0"/>
              </a:rPr>
              <a:t>e</a:t>
            </a:r>
            <a:endParaRPr lang="es-BO" sz="287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95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FF00"/>
                </a:solidFill>
                <a:latin typeface="Arial Black" panose="020B0A04020102020204" pitchFamily="34" charset="0"/>
              </a:rPr>
              <a:t>u</a:t>
            </a:r>
            <a:endParaRPr lang="es-BO" sz="287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3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4776568" y="1174536"/>
            <a:ext cx="2638864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700" dirty="0">
                <a:solidFill>
                  <a:srgbClr val="FFFF00"/>
                </a:solidFill>
                <a:latin typeface="Arial Black" panose="020B0A04020102020204" pitchFamily="34" charset="0"/>
              </a:rPr>
              <a:t>a</a:t>
            </a:r>
            <a:endParaRPr lang="es-BO" sz="287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95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989474" y="2321004"/>
            <a:ext cx="102130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e  i  u  a  o</a:t>
            </a:r>
            <a:endParaRPr lang="es-BO" sz="13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003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989474" y="2321004"/>
            <a:ext cx="102130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latin typeface="Arial Black" panose="020B0A04020102020204" pitchFamily="34" charset="0"/>
              </a:rPr>
              <a:t>o  a  e  i  u</a:t>
            </a:r>
            <a:endParaRPr lang="es-BO" sz="13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699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989474" y="2321004"/>
            <a:ext cx="102130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FF0000"/>
                </a:solidFill>
                <a:latin typeface="Arial Black" panose="020B0A04020102020204" pitchFamily="34" charset="0"/>
              </a:rPr>
              <a:t>i  e  u  a  o</a:t>
            </a:r>
            <a:endParaRPr lang="es-BO" sz="13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086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989474" y="2321004"/>
            <a:ext cx="10213052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u  i  o  e  a</a:t>
            </a:r>
            <a:endParaRPr lang="es-BO" sz="138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474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AE69CF-0D10-4F72-AECC-0FFD60AF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97" y="3736193"/>
            <a:ext cx="2094328" cy="799209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8F0616F-90AF-42BA-AF83-4AF487752639}"/>
              </a:ext>
            </a:extLst>
          </p:cNvPr>
          <p:cNvSpPr txBox="1"/>
          <p:nvPr/>
        </p:nvSpPr>
        <p:spPr>
          <a:xfrm>
            <a:off x="85568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F4852"/>
                </a:solidFill>
                <a:latin typeface="Arial Black" panose="020B0A04020102020204" pitchFamily="34" charset="0"/>
              </a:rPr>
              <a:t>a</a:t>
            </a:r>
            <a:endParaRPr lang="es-BO" sz="13800" dirty="0">
              <a:solidFill>
                <a:srgbClr val="BF4852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0CDCF77-6B7E-4662-AACE-1505A45D6D9D}"/>
              </a:ext>
            </a:extLst>
          </p:cNvPr>
          <p:cNvSpPr txBox="1"/>
          <p:nvPr/>
        </p:nvSpPr>
        <p:spPr>
          <a:xfrm>
            <a:off x="5600131" y="1162800"/>
            <a:ext cx="77457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3D4928"/>
                </a:solidFill>
                <a:latin typeface="Arial Black" panose="020B0A04020102020204" pitchFamily="34" charset="0"/>
              </a:rPr>
              <a:t>i</a:t>
            </a:r>
            <a:endParaRPr lang="es-BO" sz="13800" dirty="0">
              <a:solidFill>
                <a:srgbClr val="3D4928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FF6CD26-11CC-435A-A454-FC95DF38CF29}"/>
              </a:ext>
            </a:extLst>
          </p:cNvPr>
          <p:cNvSpPr txBox="1"/>
          <p:nvPr/>
        </p:nvSpPr>
        <p:spPr>
          <a:xfrm>
            <a:off x="7676374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BA7B4E"/>
                </a:solidFill>
                <a:latin typeface="Arial Black" panose="020B0A04020102020204" pitchFamily="34" charset="0"/>
              </a:rPr>
              <a:t>o</a:t>
            </a:r>
            <a:endParaRPr lang="es-BO" sz="13800" dirty="0">
              <a:solidFill>
                <a:srgbClr val="BA7B4E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F13BCB3-2094-49BD-89C8-3D47B618AB17}"/>
              </a:ext>
            </a:extLst>
          </p:cNvPr>
          <p:cNvSpPr txBox="1"/>
          <p:nvPr/>
        </p:nvSpPr>
        <p:spPr>
          <a:xfrm>
            <a:off x="9891926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2A4DA6"/>
                </a:solidFill>
                <a:latin typeface="Arial Black" panose="020B0A04020102020204" pitchFamily="34" charset="0"/>
              </a:rPr>
              <a:t>u</a:t>
            </a:r>
            <a:endParaRPr lang="es-BO" sz="13800" dirty="0">
              <a:solidFill>
                <a:srgbClr val="2A4DA6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D29E851-1EFA-4077-A577-C1E50D5F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235" y="3460118"/>
            <a:ext cx="1622843" cy="128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BA7567-D6FB-41C5-B0D3-66934D0D1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286" y="3320246"/>
            <a:ext cx="2137825" cy="156639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D9A434-ADD9-4E83-862A-F6DD13B6B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4466" y="3345363"/>
            <a:ext cx="1337013" cy="167662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845BBD-F01A-4F4C-9973-2E5B1D9E9C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8842" y="3297482"/>
            <a:ext cx="1746593" cy="1676629"/>
          </a:xfrm>
          <a:prstGeom prst="rect">
            <a:avLst/>
          </a:prstGeom>
        </p:spPr>
      </p:pic>
      <p:sp>
        <p:nvSpPr>
          <p:cNvPr id="41" name="CuadroTexto 40">
            <a:extLst>
              <a:ext uri="{FF2B5EF4-FFF2-40B4-BE49-F238E27FC236}">
                <a16:creationId xmlns:a16="http://schemas.microsoft.com/office/drawing/2014/main" id="{78E7994E-A726-40D2-870F-5E40C7B91A13}"/>
              </a:ext>
            </a:extLst>
          </p:cNvPr>
          <p:cNvSpPr txBox="1"/>
          <p:nvPr/>
        </p:nvSpPr>
        <p:spPr>
          <a:xfrm>
            <a:off x="2887759" y="1162800"/>
            <a:ext cx="13644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800" dirty="0">
                <a:solidFill>
                  <a:srgbClr val="878686"/>
                </a:solidFill>
                <a:latin typeface="Arial Black" panose="020B0A04020102020204" pitchFamily="34" charset="0"/>
              </a:rPr>
              <a:t>e</a:t>
            </a:r>
            <a:endParaRPr lang="es-BO" sz="13800" dirty="0">
              <a:solidFill>
                <a:srgbClr val="87868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16896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30521</TotalTime>
  <Words>157</Words>
  <Application>Microsoft Office PowerPoint</Application>
  <PresentationFormat>Panorámica</PresentationFormat>
  <Paragraphs>126</Paragraphs>
  <Slides>45</Slides>
  <Notes>43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50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Moises Grillo</cp:lastModifiedBy>
  <cp:revision>1200</cp:revision>
  <dcterms:created xsi:type="dcterms:W3CDTF">2016-05-03T01:21:01Z</dcterms:created>
  <dcterms:modified xsi:type="dcterms:W3CDTF">2026-06-12T12:40:38Z</dcterms:modified>
</cp:coreProperties>
</file>